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57" r:id="rId3"/>
    <p:sldId id="270" r:id="rId4"/>
    <p:sldId id="258" r:id="rId5"/>
    <p:sldId id="259" r:id="rId6"/>
    <p:sldId id="261" r:id="rId7"/>
    <p:sldId id="262" r:id="rId8"/>
    <p:sldId id="263" r:id="rId9"/>
    <p:sldId id="264" r:id="rId10"/>
    <p:sldId id="268" r:id="rId11"/>
    <p:sldId id="266" r:id="rId12"/>
    <p:sldId id="269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agana zoraja" initials="dz" lastIdx="1" clrIdx="0">
    <p:extLst>
      <p:ext uri="{19B8F6BF-5375-455C-9EA6-DF929625EA0E}">
        <p15:presenceInfo xmlns:p15="http://schemas.microsoft.com/office/powerpoint/2012/main" userId="cfe6ae26ad548c3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1" d="100"/>
          <a:sy n="71" d="100"/>
        </p:scale>
        <p:origin x="4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3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6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14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59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561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21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09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74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73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4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30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5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7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62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6000">
        <p14:reveal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23.jp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26.jpe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m4a"/><Relationship Id="rId7" Type="http://schemas.openxmlformats.org/officeDocument/2006/relationships/image" Target="../media/image29.jpe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32.jpe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.mp3"/><Relationship Id="rId4" Type="http://schemas.microsoft.com/office/2007/relationships/media" Target="../media/media1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12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17.jpe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20.jpe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BEEE3A-EC39-4C95-BDCB-ABD9D9582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0" y="1676399"/>
            <a:ext cx="11569700" cy="304800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sr-Cyrl-RS" b="1" dirty="0"/>
              <a:t/>
            </a:r>
            <a:br>
              <a:rPr lang="sr-Cyrl-RS" b="1" dirty="0"/>
            </a:br>
            <a:r>
              <a:rPr lang="sr-Cyrl-RS" b="1" dirty="0"/>
              <a:t/>
            </a:r>
            <a:br>
              <a:rPr lang="sr-Cyrl-RS" b="1" dirty="0"/>
            </a:br>
            <a:r>
              <a:rPr lang="sr-Cyrl-RS" b="1" dirty="0"/>
              <a:t/>
            </a:r>
            <a:br>
              <a:rPr lang="sr-Cyrl-RS" b="1" dirty="0"/>
            </a:br>
            <a:r>
              <a:rPr lang="sr-Cyrl-RS" b="1" dirty="0"/>
              <a:t/>
            </a:r>
            <a:br>
              <a:rPr lang="sr-Cyrl-RS" b="1" dirty="0"/>
            </a:br>
            <a:r>
              <a:rPr lang="sr-Cyrl-RS" b="1" dirty="0"/>
              <a:t>Вршњачки</a:t>
            </a:r>
            <a:r>
              <a:rPr lang="sr-Cyrl-RS" dirty="0"/>
              <a:t> </a:t>
            </a:r>
            <a:r>
              <a:rPr lang="sr-Cyrl-RS" b="1" dirty="0"/>
              <a:t>Тим за каријерно вођење и саветовање</a:t>
            </a:r>
            <a:br>
              <a:rPr lang="sr-Cyrl-RS" b="1" dirty="0"/>
            </a:br>
            <a:r>
              <a:rPr lang="sr-Cyrl-RS" b="1" dirty="0"/>
              <a:t>Техничке школе</a:t>
            </a:r>
            <a:br>
              <a:rPr lang="sr-Cyrl-RS" b="1" dirty="0"/>
            </a:b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75C468-9937-412F-85A9-381D907C5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0" y="127000"/>
            <a:ext cx="1651000" cy="1549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Hap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220">
        <p14:reveal/>
      </p:transition>
    </mc:Choice>
    <mc:Fallback xmlns="">
      <p:transition spd="slow" advClick="0" advTm="32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1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tehnickapazova.edu.rs/wp-content/uploads/2018/03/IMG-ffae13434f997b09a6a774d6cbf11837-V-960x600.jpg">
            <a:extLst>
              <a:ext uri="{FF2B5EF4-FFF2-40B4-BE49-F238E27FC236}">
                <a16:creationId xmlns:a16="http://schemas.microsoft.com/office/drawing/2014/main" xmlns="" id="{6AA6DA8F-584A-4975-BFDB-E9973FD2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23" y="1264555"/>
            <a:ext cx="3952077" cy="300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tehnickapazova.edu.rs/wp-content/uploads/2018/03/IMG-2fcba39a6ed7240bedfe7aa1ef8ed5b8-V-960x600.jpg">
            <a:extLst>
              <a:ext uri="{FF2B5EF4-FFF2-40B4-BE49-F238E27FC236}">
                <a16:creationId xmlns:a16="http://schemas.microsoft.com/office/drawing/2014/main" xmlns="" id="{3D89B4A6-92EE-4BD2-BB62-D94BBEE622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05000"/>
            <a:ext cx="4147433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https://apis.mail.yahoo.com/ws/v3/mailboxes/@.id==VjN-ut3xXTL8z_erhExxoOKFlXa8retqDXfKt3Pc0ikQeWOpdmZdu1tGmvjr6H1gVbeY_Pl_Ks7TZl1JnWS_CC9APg/messages/@.id==AG20LKIwHydBWxe2vwBOIIkpnmA/content/parts/@.id==2/thumbnail?appId=YMailNorrin&amp;downloadWhenThumbnailFails=true&amp;pid=2">
            <a:extLst>
              <a:ext uri="{FF2B5EF4-FFF2-40B4-BE49-F238E27FC236}">
                <a16:creationId xmlns:a16="http://schemas.microsoft.com/office/drawing/2014/main" xmlns="" id="{D1A7CF39-065A-4276-9852-EE89B2DFFD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E3FDB9-0EE2-49B8-9324-F5C0271D8E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0833" y="2628077"/>
            <a:ext cx="3599567" cy="309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86F460B-369A-4F0C-A211-450BA214625B}"/>
              </a:ext>
            </a:extLst>
          </p:cNvPr>
          <p:cNvSpPr txBox="1"/>
          <p:nvPr/>
        </p:nvSpPr>
        <p:spPr>
          <a:xfrm>
            <a:off x="533401" y="4337734"/>
            <a:ext cx="290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ОШ „Никола Тесла“ Нови Бановци</a:t>
            </a:r>
            <a:endParaRPr 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28B3BAD-0CC1-434C-BFC2-FAAAF9516755}"/>
              </a:ext>
            </a:extLst>
          </p:cNvPr>
          <p:cNvSpPr txBox="1"/>
          <p:nvPr/>
        </p:nvSpPr>
        <p:spPr>
          <a:xfrm>
            <a:off x="4546600" y="5307231"/>
            <a:ext cx="290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ОШ „Милан Хаџић“ Војка</a:t>
            </a:r>
            <a:endParaRPr 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CFE2C2D-7220-43E8-B488-9160FB558CF8}"/>
              </a:ext>
            </a:extLst>
          </p:cNvPr>
          <p:cNvSpPr txBox="1"/>
          <p:nvPr/>
        </p:nvSpPr>
        <p:spPr>
          <a:xfrm>
            <a:off x="8663649" y="5803623"/>
            <a:ext cx="3253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ОШ „Херој Јанко Чмелик“ </a:t>
            </a:r>
          </a:p>
          <a:p>
            <a:pPr algn="ctr"/>
            <a:r>
              <a:rPr lang="sr-Cyrl-R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Стара Пазова</a:t>
            </a:r>
            <a:endParaRPr 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DD5BC5D-BD10-4A95-AFE5-BF947C4DDBE6}"/>
              </a:ext>
            </a:extLst>
          </p:cNvPr>
          <p:cNvSpPr txBox="1"/>
          <p:nvPr/>
        </p:nvSpPr>
        <p:spPr>
          <a:xfrm>
            <a:off x="1600200" y="304799"/>
            <a:ext cx="10058400" cy="58477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/>
              <a:t>Из прве руке: Зашто уписати Техничку школу?</a:t>
            </a:r>
            <a:endParaRPr lang="en-US" sz="32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96BD6F59-6622-4E3C-97D0-64A6A1A4E9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3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9029">
        <p14:reveal/>
      </p:transition>
    </mc:Choice>
    <mc:Fallback xmlns="">
      <p:transition spd="slow" advClick="0" advTm="190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BCC83B-8CEE-45EB-88C7-4609ACFD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011" y="306333"/>
            <a:ext cx="10007601" cy="128089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algn="ctr"/>
            <a:r>
              <a:rPr lang="sr-Cyrl-RS" b="1" dirty="0"/>
              <a:t>Увек добро расположени....</a:t>
            </a:r>
            <a:endParaRPr lang="en-US" b="1" dirty="0"/>
          </a:p>
        </p:txBody>
      </p:sp>
      <p:pic>
        <p:nvPicPr>
          <p:cNvPr id="3074" name="Picture 2" descr="http://www.tehnickapazova.edu.rs/wp-content/uploads/2018/03/IMG-791975627b9e421bcee1ae22e1ce0047-V-960x600.jpg">
            <a:extLst>
              <a:ext uri="{FF2B5EF4-FFF2-40B4-BE49-F238E27FC236}">
                <a16:creationId xmlns:a16="http://schemas.microsoft.com/office/drawing/2014/main" xmlns="" id="{DE7AA951-A26E-4C5C-B88C-982999D04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" y="1320800"/>
            <a:ext cx="3640932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tehnickapazova.edu.rs/wp-content/uploads/2018/03/IMG-84498137ffbe815a8dd7981675d1f352-V-960x600.jpg">
            <a:extLst>
              <a:ext uri="{FF2B5EF4-FFF2-40B4-BE49-F238E27FC236}">
                <a16:creationId xmlns:a16="http://schemas.microsoft.com/office/drawing/2014/main" xmlns="" id="{1A2A434B-4EC2-4509-8712-B781448D45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90" y="1943100"/>
            <a:ext cx="407551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tehnickapazova.edu.rs/wp-content/uploads/2018/04/20180418_181052-960x600.jpg">
            <a:extLst>
              <a:ext uri="{FF2B5EF4-FFF2-40B4-BE49-F238E27FC236}">
                <a16:creationId xmlns:a16="http://schemas.microsoft.com/office/drawing/2014/main" xmlns="" id="{D86A11ED-EE53-4CCB-B1CE-15A6B28A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90" y="2692400"/>
            <a:ext cx="377944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977523-FC30-40EC-85BE-3DFCC6CCF299}"/>
              </a:ext>
            </a:extLst>
          </p:cNvPr>
          <p:cNvSpPr txBox="1"/>
          <p:nvPr/>
        </p:nvSpPr>
        <p:spPr>
          <a:xfrm>
            <a:off x="368300" y="4470400"/>
            <a:ext cx="314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Голубинци</a:t>
            </a:r>
            <a:endParaRPr 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1E9F8A-EB3B-438C-9BC2-BE6AB81AA36D}"/>
              </a:ext>
            </a:extLst>
          </p:cNvPr>
          <p:cNvSpPr txBox="1"/>
          <p:nvPr/>
        </p:nvSpPr>
        <p:spPr>
          <a:xfrm>
            <a:off x="4305300" y="5523468"/>
            <a:ext cx="326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Сурдук</a:t>
            </a:r>
            <a:endParaRPr 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F9D7C35-1A97-490B-8EFD-D7DCF52A3D27}"/>
              </a:ext>
            </a:extLst>
          </p:cNvPr>
          <p:cNvSpPr txBox="1"/>
          <p:nvPr/>
        </p:nvSpPr>
        <p:spPr>
          <a:xfrm>
            <a:off x="8978900" y="6096000"/>
            <a:ext cx="267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Батајница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78BA0B6-9C2E-4F20-BA81-EA9CEE964A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51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7305">
        <p14:reveal/>
      </p:transition>
    </mc:Choice>
    <mc:Fallback xmlns="">
      <p:transition spd="slow" advClick="0" advTm="1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A2D6EB-CEDC-45F4-A69D-70823A23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223154"/>
            <a:ext cx="11226800" cy="243114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sr-Cyrl-RS" b="1" dirty="0"/>
              <a:t>Чланице вршњачког Тима за КВиС и ученице Техничке школе обележиле </a:t>
            </a:r>
            <a:r>
              <a:rPr lang="en-US" b="1" dirty="0"/>
              <a:t/>
            </a:r>
            <a:br>
              <a:rPr lang="en-US" b="1" dirty="0"/>
            </a:br>
            <a:r>
              <a:rPr lang="sr-Cyrl-RS" b="1" dirty="0"/>
              <a:t>Дан девојчица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700" b="1" dirty="0" err="1"/>
              <a:t>Müehlbauer</a:t>
            </a:r>
            <a:r>
              <a:rPr lang="en-US" sz="2700" b="1" dirty="0"/>
              <a:t> Technologies </a:t>
            </a:r>
            <a:r>
              <a:rPr lang="en-US" sz="2700" b="1" dirty="0" err="1"/>
              <a:t>d.o.o</a:t>
            </a:r>
            <a:r>
              <a:rPr lang="sr-Cyrl-RS" sz="2700" b="1" dirty="0"/>
              <a:t> </a:t>
            </a:r>
            <a:endParaRPr lang="en-US" sz="2700" b="1" dirty="0"/>
          </a:p>
        </p:txBody>
      </p:sp>
      <p:pic>
        <p:nvPicPr>
          <p:cNvPr id="4" name="Picture 2" descr="http://www.tehnickapazova.edu.rs/wp-content/uploads/2018/04/IMG-2660e057f732c35af9da2377f0cee396-V-960x600.jpg">
            <a:extLst>
              <a:ext uri="{FF2B5EF4-FFF2-40B4-BE49-F238E27FC236}">
                <a16:creationId xmlns:a16="http://schemas.microsoft.com/office/drawing/2014/main" xmlns="" id="{E7A8592B-57AB-43D2-BA34-0A6EF7E85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00" y="2794000"/>
            <a:ext cx="373846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http://www.tehnickapazova.edu.rs/wp-content/uploads/2018/04/IMG-598006057f1dbb189133f1ece749cb69-V-960x600.jpg">
            <a:extLst>
              <a:ext uri="{FF2B5EF4-FFF2-40B4-BE49-F238E27FC236}">
                <a16:creationId xmlns:a16="http://schemas.microsoft.com/office/drawing/2014/main" xmlns="" id="{692E3E89-08CB-41A2-A708-B19DD8F918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239" y="2794000"/>
            <a:ext cx="395552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tehnickapazova.edu.rs/wp-content/uploads/2018/04/IMG-47f25da104a48f0fda5acd7d8fb647da-V-960x600.jpg">
            <a:extLst>
              <a:ext uri="{FF2B5EF4-FFF2-40B4-BE49-F238E27FC236}">
                <a16:creationId xmlns:a16="http://schemas.microsoft.com/office/drawing/2014/main" xmlns="" id="{53C6F028-F4F3-45B8-BC22-0034A8A00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31" y="2794000"/>
            <a:ext cx="371073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2D664C3F-AEFB-49F8-BC61-3D5C6CF740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869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364">
        <p14:reveal/>
      </p:transition>
    </mc:Choice>
    <mc:Fallback xmlns="">
      <p:transition spd="slow" advClick="0" advTm="13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BF514-D7FF-4046-8E9C-FE14273CC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425" y="179610"/>
            <a:ext cx="10818275" cy="128089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sr-Cyrl-RS" b="1" dirty="0"/>
              <a:t>Сајам Тимова за каријерно вођење и саветовање, Београд</a:t>
            </a:r>
            <a:endParaRPr lang="en-US" b="1" dirty="0"/>
          </a:p>
        </p:txBody>
      </p:sp>
      <p:pic>
        <p:nvPicPr>
          <p:cNvPr id="5122" name="Picture 2" descr="http://www.tehnickapazova.edu.rs/wp-content/uploads/2018/05/IMG-fa120b902a624641a1c011e7b78892f7-V-960x600.jpg">
            <a:extLst>
              <a:ext uri="{FF2B5EF4-FFF2-40B4-BE49-F238E27FC236}">
                <a16:creationId xmlns:a16="http://schemas.microsoft.com/office/drawing/2014/main" xmlns="" id="{20E2DAF7-198D-47B0-B33F-2D00EA0EA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26" y="1560355"/>
            <a:ext cx="3670300" cy="496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tehnickapazova.edu.rs/wp-content/uploads/2018/05/IMG-ead586ac46258bc3ec58880f8f1be6af-V-960x600.jpg">
            <a:extLst>
              <a:ext uri="{FF2B5EF4-FFF2-40B4-BE49-F238E27FC236}">
                <a16:creationId xmlns:a16="http://schemas.microsoft.com/office/drawing/2014/main" xmlns="" id="{F1570F52-7BBD-4376-A6B0-065C92AD17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013" y="1560354"/>
            <a:ext cx="3797300" cy="496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tehnickapazova.edu.rs/wp-content/uploads/2018/05/IMG-025efcfb789888da901e18b0e73c73f4-V-960x600.jpg">
            <a:extLst>
              <a:ext uri="{FF2B5EF4-FFF2-40B4-BE49-F238E27FC236}">
                <a16:creationId xmlns:a16="http://schemas.microsoft.com/office/drawing/2014/main" xmlns="" id="{D5C80CE4-D9D9-4165-B313-93E240CD4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76" y="1560354"/>
            <a:ext cx="3670300" cy="496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53DDDEF-2814-4A31-A033-883636C3D7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272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390">
        <p14:reveal/>
      </p:transition>
    </mc:Choice>
    <mc:Fallback xmlns="">
      <p:transition spd="slow" advClick="0" advTm="113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2FB0C823-66A1-4159-B5FD-DB18ADC8FB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26" name="Picture 2" descr="http://www.tehnickapazova.edu.rs/wp-content/uploads/2018/02/IMG_20180209_100500-960x600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71" y="291033"/>
            <a:ext cx="9953231" cy="632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5118" y="5674659"/>
            <a:ext cx="11255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Вршњачки Тим за каријерно вођење и саветовање</a:t>
            </a:r>
            <a:endParaRPr lang="en-GB" sz="28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6" name="Happ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620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6233">
        <p14:reveal/>
      </p:transition>
    </mc:Choice>
    <mc:Fallback>
      <p:transition spd="slow" advClick="0" advTm="162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496B16-0EF8-4648-90CE-9C0905D0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1" y="306333"/>
            <a:ext cx="10056812" cy="128089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sr-Cyrl-RS" b="1" dirty="0"/>
              <a:t>Почетак једног дивног дружења......</a:t>
            </a:r>
            <a:endParaRPr lang="en-US" b="1" dirty="0"/>
          </a:p>
        </p:txBody>
      </p:sp>
      <p:pic>
        <p:nvPicPr>
          <p:cNvPr id="4" name="Picture 2" descr="http://www.tehnickapazova.edu.rs/wp-content/uploads/2017/11/IMG-1243c3d54afb36c61dd07c87c8144e60-V-1-960x600.jpg">
            <a:extLst>
              <a:ext uri="{FF2B5EF4-FFF2-40B4-BE49-F238E27FC236}">
                <a16:creationId xmlns:a16="http://schemas.microsoft.com/office/drawing/2014/main" xmlns="" id="{AE9395E9-6F26-48DE-8A86-FC8ECDFF6B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" y="1700618"/>
            <a:ext cx="3465513" cy="263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tehnickapazova.edu.rs/wp-content/uploads/2017/11/IMG-dab7b9386c125b5164016f35113af81a-V-1-960x600.jpg">
            <a:extLst>
              <a:ext uri="{FF2B5EF4-FFF2-40B4-BE49-F238E27FC236}">
                <a16:creationId xmlns:a16="http://schemas.microsoft.com/office/drawing/2014/main" xmlns="" id="{73A57B64-5456-479E-A2F9-7A1C4F3C5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557" y="2489245"/>
            <a:ext cx="382984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ehnickapazova.edu.rs/wp-content/uploads/2017/11/IMG-1b14794cccac937a342b2c97e0e979a8-V-1-960x600.jpg">
            <a:extLst>
              <a:ext uri="{FF2B5EF4-FFF2-40B4-BE49-F238E27FC236}">
                <a16:creationId xmlns:a16="http://schemas.microsoft.com/office/drawing/2014/main" xmlns="" id="{F40B6923-A235-47DC-BC6C-96FD803EF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057" y="3401790"/>
            <a:ext cx="382984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9878D56-7B6A-4786-A1B5-3BC2AFDF0B87}"/>
              </a:ext>
            </a:extLst>
          </p:cNvPr>
          <p:cNvSpPr/>
          <p:nvPr/>
        </p:nvSpPr>
        <p:spPr>
          <a:xfrm>
            <a:off x="4381500" y="1320755"/>
            <a:ext cx="751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Open Sans"/>
              </a:rPr>
              <a:t>Конститутивни састанак вршњачког Тима за каријерно вођење и саветовање Техничке школе</a:t>
            </a:r>
            <a:endParaRPr lang="en-US" sz="2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4A29F588-B2E0-4197-8D0C-A18FC45715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76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318">
        <p14:reveal/>
      </p:transition>
    </mc:Choice>
    <mc:Fallback xmlns="">
      <p:transition spd="slow" advClick="0" advTm="13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2E6E88-A4EA-4483-B1E4-FB00AE15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1" y="624110"/>
            <a:ext cx="10564812" cy="67129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sr-Cyrl-RS" b="1" dirty="0"/>
              <a:t>Креативност</a:t>
            </a:r>
            <a:r>
              <a:rPr lang="sr-Cyrl-RS" dirty="0"/>
              <a:t> </a:t>
            </a:r>
            <a:r>
              <a:rPr lang="sr-Cyrl-RS" b="1" dirty="0"/>
              <a:t>на делу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88C39DD-2B89-41A6-AC4B-64ECB41DA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" y="1416954"/>
            <a:ext cx="4381499" cy="514894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F0FA30-C4DD-4DE6-AC1F-F8BD639E6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35" y="1567889"/>
            <a:ext cx="5975537" cy="2894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564B3F-5BFD-44CD-A540-E0D500F6439C}"/>
              </a:ext>
            </a:extLst>
          </p:cNvPr>
          <p:cNvSpPr txBox="1"/>
          <p:nvPr/>
        </p:nvSpPr>
        <p:spPr>
          <a:xfrm>
            <a:off x="6616541" y="5016500"/>
            <a:ext cx="488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Радови ученика Домоњи Мариа, 4-1</a:t>
            </a:r>
            <a:endParaRPr lang="en-US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4FBC72DF-42E4-4EBA-A0BE-D1997170E6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582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130">
        <p14:reveal/>
      </p:transition>
    </mc:Choice>
    <mc:Fallback xmlns="">
      <p:transition spd="slow" advClick="0" advTm="8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ECA5E0-05BB-4BA5-89A9-8CB214739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135586"/>
            <a:ext cx="8911687" cy="5555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sr-Cyrl-RS" b="1" dirty="0"/>
              <a:t>У акцији......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8B96E7-2605-4A70-9843-B830351B4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60002" y="807442"/>
            <a:ext cx="11595100" cy="55556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x-none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 Сајму привреде</a:t>
            </a:r>
            <a:r>
              <a:rPr lang="sr-Cyrl-R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у Новој Пазови</a:t>
            </a:r>
            <a:endParaRPr lang="en-U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Picture 2" descr="22195588_754646448059365_3336767861500425478_n">
            <a:extLst>
              <a:ext uri="{FF2B5EF4-FFF2-40B4-BE49-F238E27FC236}">
                <a16:creationId xmlns:a16="http://schemas.microsoft.com/office/drawing/2014/main" xmlns="" id="{533BFEDE-B965-4589-951C-1F385207F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479298"/>
            <a:ext cx="4435848" cy="524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22291434_754646778059332_8635516866186405639_o">
            <a:extLst>
              <a:ext uri="{FF2B5EF4-FFF2-40B4-BE49-F238E27FC236}">
                <a16:creationId xmlns:a16="http://schemas.microsoft.com/office/drawing/2014/main" xmlns="" id="{E3FE05A3-CCCF-4689-870F-3D504B1A1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48" y="1479298"/>
            <a:ext cx="4682752" cy="524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5A8EE370-23CF-4F1B-88D6-443FC8F574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1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885">
        <p14:reveal/>
      </p:transition>
    </mc:Choice>
    <mc:Fallback xmlns="">
      <p:transition spd="slow" advClick="0" advTm="98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C9B120-8380-429D-845A-04E3EADB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056" y="68930"/>
            <a:ext cx="8911687" cy="50619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sr-Cyrl-RS" b="1" dirty="0"/>
              <a:t>Радионице....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F933FA-458E-4102-9529-00A19BF8A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295" y="759614"/>
            <a:ext cx="6319838" cy="5061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Cyrl-R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 асертивном понашању</a:t>
            </a:r>
          </a:p>
          <a:p>
            <a:pPr marL="3657600" lvl="8" indent="0">
              <a:buNone/>
            </a:pPr>
            <a:endParaRPr lang="sr-Cyrl-RS" sz="1800" dirty="0"/>
          </a:p>
          <a:p>
            <a:pPr marL="3657600" lvl="8" indent="0">
              <a:buNone/>
            </a:pPr>
            <a:endParaRPr lang="sr-Cyrl-RS" sz="1800" dirty="0"/>
          </a:p>
          <a:p>
            <a:pPr marL="3657600" lvl="8" indent="0">
              <a:buNone/>
            </a:pPr>
            <a:endParaRPr lang="sr-Cyrl-R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538181-E2AB-4815-9095-F96094847A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7" y="1956488"/>
            <a:ext cx="3559684" cy="2705101"/>
          </a:xfrm>
          <a:prstGeom prst="rect">
            <a:avLst/>
          </a:prstGeom>
        </p:spPr>
      </p:pic>
      <p:pic>
        <p:nvPicPr>
          <p:cNvPr id="7" name="Picture 2" descr="http://www.tehnickapazova.edu.rs/wp-content/uploads/2018/05/FB_IMG_1525945847568-960x600.jpg">
            <a:extLst>
              <a:ext uri="{FF2B5EF4-FFF2-40B4-BE49-F238E27FC236}">
                <a16:creationId xmlns:a16="http://schemas.microsoft.com/office/drawing/2014/main" xmlns="" id="{CF259A85-1204-4DB6-A30B-E13CE173C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015" y="2638428"/>
            <a:ext cx="3837735" cy="289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tehnickapazova.edu.rs/wp-content/uploads/2018/05/FB_IMG_1525945843312-960x600.jpg">
            <a:extLst>
              <a:ext uri="{FF2B5EF4-FFF2-40B4-BE49-F238E27FC236}">
                <a16:creationId xmlns:a16="http://schemas.microsoft.com/office/drawing/2014/main" xmlns="" id="{D9FC1882-1BBF-4012-93DF-358F1271E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133" y="3478946"/>
            <a:ext cx="3956050" cy="292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4709BBD7-8CD0-4C68-9B87-AE86A86268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243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13155">
        <p14:reveal/>
      </p:transition>
    </mc:Choice>
    <mc:Fallback xmlns="">
      <p:transition spd="med" advClick="0" advTm="131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2032AF-F2E1-44AF-A1D0-32285B4EA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044" y="660400"/>
            <a:ext cx="10907712" cy="647700"/>
          </a:xfrm>
        </p:spPr>
        <p:txBody>
          <a:bodyPr/>
          <a:lstStyle/>
          <a:p>
            <a:pPr marL="0" indent="0">
              <a:buNone/>
            </a:pPr>
            <a:r>
              <a:rPr lang="sr-Cyrl-R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 вештинама комуникације и сценском наступу</a:t>
            </a:r>
          </a:p>
          <a:p>
            <a:endParaRPr lang="en-US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xmlns="" id="{236F29BA-4A52-4959-8E56-D658542045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2132972"/>
            <a:ext cx="6096000" cy="416622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9A4BC5AF-8844-4BE4-B836-CF3A890B09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55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5309">
        <p14:reveal/>
      </p:transition>
    </mc:Choice>
    <mc:Fallback xmlns="">
      <p:transition spd="med" advClick="0" advTm="53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6D64D6-1438-4626-8537-9C5E491A8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100" y="685800"/>
            <a:ext cx="9245600" cy="622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 </a:t>
            </a:r>
            <a:r>
              <a:rPr lang="sr-Cyrl-RS" sz="2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развијању </a:t>
            </a:r>
            <a:r>
              <a:rPr lang="sr-Cyrl-RS" sz="28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финих</a:t>
            </a:r>
            <a:r>
              <a:rPr lang="sr-Cyrl-RS" sz="28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sr-Cyrl-R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вештина </a:t>
            </a:r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(Soft skills)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16B8E4-458F-46FB-9E05-7B33DD1357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993900"/>
            <a:ext cx="6222999" cy="46101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33C92EDF-5B38-4449-AA61-0BCBF9B004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342">
        <p14:reveal/>
      </p:transition>
    </mc:Choice>
    <mc:Fallback xmlns="">
      <p:transition spd="slow" advClick="0" advTm="43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614300-493F-4FEA-A20F-809686F5D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225" y="395510"/>
            <a:ext cx="9686387" cy="128089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x-none" b="1" dirty="0"/>
              <a:t>Развијање предузетничких вештина</a:t>
            </a:r>
            <a:r>
              <a:rPr lang="sr-Cyrl-RS" b="1" dirty="0"/>
              <a:t> – </a:t>
            </a:r>
            <a:br>
              <a:rPr lang="sr-Cyrl-RS" b="1" dirty="0"/>
            </a:br>
            <a:r>
              <a:rPr lang="sr-Cyrl-RS" b="1" dirty="0"/>
              <a:t>Пословни изазов, Нови Сад</a:t>
            </a:r>
            <a:endParaRPr lang="en-US" dirty="0"/>
          </a:p>
        </p:txBody>
      </p:sp>
      <p:pic>
        <p:nvPicPr>
          <p:cNvPr id="4" name="Picture 4" descr="http://www.tehnickapazova.edu.rs/wp-content/uploads/2017/11/IMG_4543-960x600.jpg">
            <a:extLst>
              <a:ext uri="{FF2B5EF4-FFF2-40B4-BE49-F238E27FC236}">
                <a16:creationId xmlns:a16="http://schemas.microsoft.com/office/drawing/2014/main" xmlns="" id="{5233FADD-233C-48D9-9B48-3600F04CD9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38" y="1945723"/>
            <a:ext cx="3542561" cy="289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tehnickapazova.edu.rs/wp-content/uploads/2017/11/20171122_170219-960x600.jpg">
            <a:extLst>
              <a:ext uri="{FF2B5EF4-FFF2-40B4-BE49-F238E27FC236}">
                <a16:creationId xmlns:a16="http://schemas.microsoft.com/office/drawing/2014/main" xmlns="" id="{F7983E47-EC05-4A3E-82C2-8A8A926E5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68" y="2607423"/>
            <a:ext cx="3774141" cy="280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tehnickapazova.edu.rs/wp-content/uploads/2017/11/20171122_160131-960x600.jpg">
            <a:extLst>
              <a:ext uri="{FF2B5EF4-FFF2-40B4-BE49-F238E27FC236}">
                <a16:creationId xmlns:a16="http://schemas.microsoft.com/office/drawing/2014/main" xmlns="" id="{4FFC7730-EAEC-47EC-9355-08C8748B3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278" y="3317918"/>
            <a:ext cx="3571122" cy="30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8089110-AECB-4EA0-B141-EE40282809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772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274">
        <p14:reveal/>
      </p:transition>
    </mc:Choice>
    <mc:Fallback xmlns="">
      <p:transition spd="slow" advClick="0" advTm="102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4CFF48-9B24-4C44-A629-5C0C8B07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900" y="103410"/>
            <a:ext cx="11099800" cy="128089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x-none" b="1" dirty="0"/>
              <a:t>Представљање Техничке школе основним школама у општини Стара Пазова</a:t>
            </a:r>
            <a:r>
              <a:rPr lang="sr-Cyrl-RS" b="1" dirty="0"/>
              <a:t> и основним школама у Батајници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5B8103-3F80-450D-A96A-311D24333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42" y="2151924"/>
            <a:ext cx="3881717" cy="3048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FEFC24-36F2-48D0-A1A5-257695BF805C}"/>
              </a:ext>
            </a:extLst>
          </p:cNvPr>
          <p:cNvSpPr txBox="1"/>
          <p:nvPr/>
        </p:nvSpPr>
        <p:spPr>
          <a:xfrm>
            <a:off x="265723" y="4508073"/>
            <a:ext cx="3881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ОШ „Бошко Палковљевић-Пинки“</a:t>
            </a:r>
          </a:p>
          <a:p>
            <a:pPr algn="ctr"/>
            <a:r>
              <a:rPr lang="sr-Cyrl-R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Стара Пазова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5BEBFE2-C0F3-4E01-84D7-7EA53559F0EA}"/>
              </a:ext>
            </a:extLst>
          </p:cNvPr>
          <p:cNvSpPr/>
          <p:nvPr/>
        </p:nvSpPr>
        <p:spPr>
          <a:xfrm>
            <a:off x="4562839" y="5321427"/>
            <a:ext cx="3394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ОШ „Симеон Араницки“</a:t>
            </a:r>
          </a:p>
          <a:p>
            <a:pPr algn="ctr"/>
            <a:r>
              <a:rPr lang="sr-Cyrl-R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Стара Пазова </a:t>
            </a:r>
            <a:endParaRPr lang="en-U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79AA612-CA09-4F53-BDF9-28A615E44B01}"/>
              </a:ext>
            </a:extLst>
          </p:cNvPr>
          <p:cNvSpPr/>
          <p:nvPr/>
        </p:nvSpPr>
        <p:spPr>
          <a:xfrm>
            <a:off x="7855447" y="5967758"/>
            <a:ext cx="4222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ОШ „Бошко Палковљевић-Пинки“</a:t>
            </a:r>
          </a:p>
          <a:p>
            <a:pPr algn="ctr"/>
            <a:r>
              <a:rPr lang="sr-Cyrl-R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Стара Пазова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xmlns="" id="{C72A209D-CFA2-4F06-B7E0-38BF73F25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372560" y="2618484"/>
            <a:ext cx="3705140" cy="3212374"/>
          </a:xfrm>
        </p:spPr>
      </p:pic>
      <p:pic>
        <p:nvPicPr>
          <p:cNvPr id="2054" name="Picture 6" descr="http://www.tehnickapazova.edu.rs/wp-content/uploads/2018/03/IMG-fd95e1180f19674aa9491d4c84763946-V-960x600.jpg">
            <a:extLst>
              <a:ext uri="{FF2B5EF4-FFF2-40B4-BE49-F238E27FC236}">
                <a16:creationId xmlns:a16="http://schemas.microsoft.com/office/drawing/2014/main" xmlns="" id="{61B1BA86-67C8-488D-870B-88C722165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0" y="1384300"/>
            <a:ext cx="3705141" cy="30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ACDB89B-A50B-4FE8-B7E5-068C843A08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38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6741">
        <p14:reveal/>
      </p:transition>
    </mc:Choice>
    <mc:Fallback xmlns="">
      <p:transition spd="slow" advClick="0" advTm="16741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0" presetClass="entr" presetSubtype="0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250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accel="10000" fill="hold" grpId="0" nodeType="clickEffect" p14:presetBounceEnd="1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3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39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0" presetClass="entr" presetSubtype="0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250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accel="10000" fill="hold" grpId="0" nodeType="click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4|3.3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6|2.9|1.9|3.2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1.6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2.5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4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2.7|2.2|2.7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6|2.5|2.8|2.8|2.8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343</TotalTime>
  <Words>156</Words>
  <Application>Microsoft Office PowerPoint</Application>
  <PresentationFormat>Widescreen</PresentationFormat>
  <Paragraphs>32</Paragraphs>
  <Slides>14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Open Sans</vt:lpstr>
      <vt:lpstr>Wingdings 3</vt:lpstr>
      <vt:lpstr>Wisp</vt:lpstr>
      <vt:lpstr>    Вршњачки Тим за каријерно вођење и саветовање Техничке школе </vt:lpstr>
      <vt:lpstr>Почетак једног дивног дружења......</vt:lpstr>
      <vt:lpstr>Креативност на делу</vt:lpstr>
      <vt:lpstr>У акцији......</vt:lpstr>
      <vt:lpstr>Радионице.... </vt:lpstr>
      <vt:lpstr>PowerPoint Presentation</vt:lpstr>
      <vt:lpstr>PowerPoint Presentation</vt:lpstr>
      <vt:lpstr>Развијање предузетничких вештина –  Пословни изазов, Нови Сад</vt:lpstr>
      <vt:lpstr>Представљање Техничке школе основним школама у општини Стара Пазова и основним школама у Батајници</vt:lpstr>
      <vt:lpstr>PowerPoint Presentation</vt:lpstr>
      <vt:lpstr>Увек добро расположени....</vt:lpstr>
      <vt:lpstr>Чланице вршњачког Тима за КВиС и ученице Техничке школе обележиле  Дан девојчица  Müehlbauer Technologies d.o.o </vt:lpstr>
      <vt:lpstr>Сајам Тимова за каријерно вођење и саветовање, Београд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Вршњачки Тим за каријерно вођење и саветовање Техничке школе</dc:title>
  <dc:creator>dragana zoraja</dc:creator>
  <cp:lastModifiedBy>User</cp:lastModifiedBy>
  <cp:revision>36</cp:revision>
  <dcterms:created xsi:type="dcterms:W3CDTF">2018-06-05T09:33:57Z</dcterms:created>
  <dcterms:modified xsi:type="dcterms:W3CDTF">2018-06-07T20:06:16Z</dcterms:modified>
</cp:coreProperties>
</file>